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IdLst>
    <p:sldId id="256" r:id="rId1"/>
  </p:sldIdLst>
  <p:sldSz cx="9144000" cy="6858000" type="screen4x3"/>
  <p:notesSz cx="6858000" cy="9144000"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" Target="slides/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r>
              <a:rPr lang="en-US" sz="3600" b="1"/>
              <a:t>Demo Artifact</a:t>
            </a:r>
            <a:endParaRPr lang="en-US" sz="3600"/>
          </a:p>
        </p:txBody>
      </p:sp>
      <p:sp>
        <p:nvSpPr>
          <p:cNvPr id="3" name="Body"/>
          <p:cNvSpPr/>
          <p:nvPr/>
        </p:nvSpPr>
        <p:spPr>
          <a:xfrm>
            <a:off x="457200" y="1714500"/>
            <a:ext cx="8229600" cy="4381500"/>
          </a:xfrm>
        </p:spPr>
        <p:txBody>
          <a:bodyPr/>
          <a:lstStyle/>
          <a:p>
            <a:pPr marL="342900" indent="-171450">
              <a:buChar char="-"/>
            </a:pPr>
            <a:r>
              <a:rPr lang="en-US" sz="2000"/>
              <a:t>Project: demo</a:t>
            </a:r>
            <a:endParaRPr lang="en-US" sz="2000"/>
          </a:p>
          <a:p>
            <a:pPr marL="342900" indent="-171450">
              <a:buChar char="-"/>
            </a:pPr>
            <a:r>
              <a:rPr lang="en-US" sz="2000"/>
              <a:t>Artifact Type: Presentation Outline</a:t>
            </a:r>
            <a:endParaRPr lang="en-US" sz="2000"/>
          </a:p>
          <a:p>
            <a:pPr marL="342900" indent="-171450">
              <a:buChar char="-"/>
            </a:pPr>
            <a:r>
              <a:rPr lang="en-US" sz="2000"/>
              <a:t>Generated: 2026-07-19T16:04:37.981Z</a:t>
            </a:r>
            <a:endParaRPr lang="en-US" sz="2000"/>
          </a:p>
          <a:p>
            <a:pPr marL="342900" indent="-171450">
              <a:buChar char="-"/>
            </a:pPr>
            <a:r>
              <a:rPr lang="en-US" sz="2000"/>
              <a:t>Demo artifact rendered by the generated artifact route.</a:t>
            </a:r>
            <a:endParaRPr lang="en-US" sz="2000"/>
          </a:p>
        </p:txBody>
      </p:sp>
    </p:spTree>
  </p:cSld>
  <p:clrMapOvr>
    <a:masterClrMapping/>
  </p:clrMapOvr>
</p:sld>
</file>

<file path=docProps/app.xml><?xml version="1.0" encoding="utf-8"?>
<Properties xmlns="http://schemas.openxmlformats.org/officeDocument/2006/extended-properties" xmlns:vt="http://schemas.openxmlformats.org/officeDocument/2006/docPropsVTypes">
  <Application>My AI Skill Tutor</Application>
  <Slides>1</Slides>
  <Notes>0</Notes>
  <HiddenSlides>0</HiddenSlides>
  <MMClips>0</MMClips>
  <ScaleCrop>false</ScaleCrop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Generated Artifact</dc:title>
  <dc:creator>My AI Skill Tutor</dc:creator>
  <dcterms:created xsi:type="dcterms:W3CDTF">2026-07-19T16:04:38.031Z</dcterms:created>
  <dcterms:modified xsi:type="dcterms:W3CDTF">2026-07-19T16:04:38.031Z</dcterms:modified>
</cp:coreProperties>
</file>